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theme/theme4.xml" ContentType="application/vnd.openxmlformats-officedocument.theme+xml"/>
  <Override PartName="/ppt/slideLayouts/slideLayout4.xml" ContentType="application/vnd.openxmlformats-officedocument.presentationml.slideLayout+xml"/>
  <Override PartName="/ppt/theme/theme5.xml" ContentType="application/vnd.openxmlformats-officedocument.theme+xml"/>
  <Override PartName="/ppt/slideLayouts/slideLayout5.xml" ContentType="application/vnd.openxmlformats-officedocument.presentationml.slideLayout+xml"/>
  <Override PartName="/ppt/theme/theme6.xml" ContentType="application/vnd.openxmlformats-officedocument.theme+xml"/>
  <Override PartName="/ppt/slideLayouts/slideLayout6.xml" ContentType="application/vnd.openxmlformats-officedocument.presentationml.slideLayout+xml"/>
  <Override PartName="/ppt/theme/theme7.xml" ContentType="application/vnd.openxmlformats-officedocument.theme+xml"/>
  <Override PartName="/ppt/slideLayouts/slideLayout7.xml" ContentType="application/vnd.openxmlformats-officedocument.presentationml.slideLayout+xml"/>
  <Override PartName="/ppt/theme/theme8.xml" ContentType="application/vnd.openxmlformats-officedocument.theme+xml"/>
  <Override PartName="/ppt/slideLayouts/slideLayout8.xml" ContentType="application/vnd.openxmlformats-officedocument.presentationml.slideLayout+xml"/>
  <Override PartName="/ppt/theme/theme9.xml" ContentType="application/vnd.openxmlformats-officedocument.theme+xml"/>
  <Override PartName="/ppt/slideLayouts/slideLayout9.xml" ContentType="application/vnd.openxmlformats-officedocument.presentationml.slideLayout+xml"/>
  <Override PartName="/ppt/theme/theme10.xml" ContentType="application/vnd.openxmlformats-officedocument.theme+xml"/>
  <Override PartName="/ppt/slideLayouts/slideLayout10.xml" ContentType="application/vnd.openxmlformats-officedocument.presentationml.slideLayout+xml"/>
  <Override PartName="/ppt/theme/theme11.xml" ContentType="application/vnd.openxmlformats-officedocument.theme+xml"/>
  <Override PartName="/ppt/slideLayouts/slideLayout11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61" r:id="rId3"/>
    <p:sldMasterId id="2147483662" r:id="rId4"/>
    <p:sldMasterId id="2147483663" r:id="rId5"/>
    <p:sldMasterId id="2147483664" r:id="rId6"/>
    <p:sldMasterId id="2147483665" r:id="rId7"/>
    <p:sldMasterId id="2147483666" r:id="rId8"/>
    <p:sldMasterId id="2147483667" r:id="rId9"/>
    <p:sldMasterId id="2147483668" r:id="rId10"/>
    <p:sldMasterId id="2147483669" r:id="rId11"/>
    <p:sldMasterId id="2147483670" r:id="rId12"/>
  </p:sldMasterIdLst>
  <p:notesMasterIdLst>
    <p:notesMasterId r:id="rId26"/>
  </p:notesMasterIdLst>
  <p:sldIdLst>
    <p:sldId id="256" r:id="rId13"/>
    <p:sldId id="257" r:id="rId14"/>
    <p:sldId id="272" r:id="rId15"/>
    <p:sldId id="280" r:id="rId16"/>
    <p:sldId id="283" r:id="rId17"/>
    <p:sldId id="281" r:id="rId18"/>
    <p:sldId id="275" r:id="rId19"/>
    <p:sldId id="284" r:id="rId20"/>
    <p:sldId id="287" r:id="rId21"/>
    <p:sldId id="286" r:id="rId22"/>
    <p:sldId id="278" r:id="rId23"/>
    <p:sldId id="271" r:id="rId24"/>
    <p:sldId id="268" r:id="rId2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10" autoAdjust="0"/>
    <p:restoredTop sz="94660"/>
  </p:normalViewPr>
  <p:slideViewPr>
    <p:cSldViewPr snapToGrid="0">
      <p:cViewPr varScale="1">
        <p:scale>
          <a:sx n="81" d="100"/>
          <a:sy n="81" d="100"/>
        </p:scale>
        <p:origin x="1459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viewProps" Target="view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body" idx="2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body" idx="2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3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body" idx="4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rgbClr val="000000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body" idx="2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2000" b="1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9"/>
          <p:cNvSpPr>
            <a:spLocks noGrp="1"/>
          </p:cNvSpPr>
          <p:nvPr>
            <p:ph type="pic" idx="2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rgbClr val="000000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rgbClr val="000000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rgbClr val="000000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3"/>
          <p:cNvSpPr txBox="1">
            <a:spLocks noGrp="1"/>
          </p:cNvSpPr>
          <p:nvPr>
            <p:ph type="title"/>
          </p:nvPr>
        </p:nvSpPr>
        <p:spPr>
          <a:xfrm rot="5400000">
            <a:off x="4000500" y="-3268662"/>
            <a:ext cx="11430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2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2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5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6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7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8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9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0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4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7" name="Google Shape;87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9" name="Google Shape;89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Google Shape;98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6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6" name="Google Shape;126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6" name="Google Shape;136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Google Shape;137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8" name="Google Shape;138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B30C91-69C3-487B-09A6-90566786E6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624ED40-C2FD-C0BF-4D2E-7612F942E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F877B28-ADCF-75F9-BE89-9B1CA2B1C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44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8717ED-2293-5A25-D644-4E5E209F76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614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259C30-07B1-5376-520B-59B8C61E18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03689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639D625-F911-320E-2C02-B297C4E4A2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589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35BA2F-BDA4-3553-0192-2FB0313F3D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515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12BFF6-6681-2757-1653-4AF045DB1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7843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BFF7E0-15CF-4273-887F-E7C8A7738F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197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E69589-976A-4449-734D-D48F4AA075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759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A3FA18-19A7-4375-BF28-48AD69C14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73856"/>
            <a:ext cx="9144000" cy="611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582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2100963-72A8-8BBD-8F11-DC638A1EA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0949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6A8A6B-33D9-BFFF-7186-85E60C421F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7_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6_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10_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1_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0</Words>
  <Application>Microsoft Office PowerPoint</Application>
  <PresentationFormat>On-screen Show (4:3)</PresentationFormat>
  <Paragraphs>0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13</vt:i4>
      </vt:variant>
    </vt:vector>
  </HeadingPairs>
  <TitlesOfParts>
    <vt:vector size="27" baseType="lpstr">
      <vt:lpstr>Arial</vt:lpstr>
      <vt:lpstr>Calibri</vt:lpstr>
      <vt:lpstr>1_Office Theme</vt:lpstr>
      <vt:lpstr>7_Office Theme</vt:lpstr>
      <vt:lpstr>Office Theme</vt:lpstr>
      <vt:lpstr>2_Office Theme</vt:lpstr>
      <vt:lpstr>3_Office Theme</vt:lpstr>
      <vt:lpstr>4_Office Theme</vt:lpstr>
      <vt:lpstr>5_Office Theme</vt:lpstr>
      <vt:lpstr>6_Office Theme</vt:lpstr>
      <vt:lpstr>8_Office Theme</vt:lpstr>
      <vt:lpstr>9_Office Theme</vt:lpstr>
      <vt:lpstr>10_Office Theme</vt:lpstr>
      <vt:lpstr>11_Office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MANISH</dc:creator>
  <cp:lastModifiedBy>Dipankar Talukdar</cp:lastModifiedBy>
  <cp:revision>50</cp:revision>
  <dcterms:modified xsi:type="dcterms:W3CDTF">2023-11-29T07:13:22Z</dcterms:modified>
</cp:coreProperties>
</file>